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44" autoAdjust="0"/>
    <p:restoredTop sz="93969" autoAdjust="0"/>
  </p:normalViewPr>
  <p:slideViewPr>
    <p:cSldViewPr>
      <p:cViewPr varScale="1">
        <p:scale>
          <a:sx n="68" d="100"/>
          <a:sy n="68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10/19/2011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10/19/2011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10/19/2011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10/19/2011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Baptist Conference Christian School</a:t>
            </a:r>
            <a:endParaRPr lang="en-US" dirty="0"/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>
            <a:extLst/>
          </a:lstStyle>
          <a:p>
            <a:r>
              <a:rPr lang="en-US" dirty="0" err="1" smtClean="0"/>
              <a:t>Judelyn</a:t>
            </a:r>
            <a:r>
              <a:rPr lang="en-US" dirty="0" smtClean="0"/>
              <a:t> </a:t>
            </a:r>
            <a:r>
              <a:rPr lang="en-US" dirty="0" err="1" smtClean="0"/>
              <a:t>Cocamao</a:t>
            </a:r>
            <a:endParaRPr lang="en-US" dirty="0" smtClean="0"/>
          </a:p>
          <a:p>
            <a:r>
              <a:rPr lang="en-US" dirty="0" smtClean="0"/>
              <a:t>Grade 3, Room 1</a:t>
            </a:r>
          </a:p>
          <a:p>
            <a:r>
              <a:rPr lang="en-US" dirty="0" smtClean="0"/>
              <a:t>June 2011 –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ctr"/>
            <a:r>
              <a:rPr lang="en-US" sz="4800" dirty="0" smtClean="0"/>
              <a:t>English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3600" dirty="0" smtClean="0"/>
              <a:t>Adjectives</a:t>
            </a:r>
          </a:p>
          <a:p>
            <a:r>
              <a:rPr lang="en-US" sz="3600" dirty="0" smtClean="0"/>
              <a:t>Noun</a:t>
            </a:r>
          </a:p>
          <a:p>
            <a:r>
              <a:rPr lang="en-US" sz="3600" dirty="0" smtClean="0"/>
              <a:t>Verb</a:t>
            </a:r>
          </a:p>
          <a:p>
            <a:r>
              <a:rPr lang="en-US" sz="3600" dirty="0" smtClean="0"/>
              <a:t>Adverb</a:t>
            </a:r>
            <a:endParaRPr lang="en-US" sz="3600" dirty="0"/>
          </a:p>
        </p:txBody>
      </p:sp>
      <p:pic>
        <p:nvPicPr>
          <p:cNvPr id="5" name="Picture 4" descr="EnglishLittleChildre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3126828"/>
            <a:ext cx="4267200" cy="3350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ctr"/>
            <a:r>
              <a:rPr lang="en-US" sz="4800" dirty="0" smtClean="0"/>
              <a:t>Math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3600" dirty="0" smtClean="0"/>
              <a:t>Addition</a:t>
            </a:r>
          </a:p>
          <a:p>
            <a:r>
              <a:rPr lang="en-US" sz="3600" dirty="0" smtClean="0"/>
              <a:t>Subtraction</a:t>
            </a:r>
          </a:p>
          <a:p>
            <a:r>
              <a:rPr lang="en-US" sz="3600" dirty="0" smtClean="0"/>
              <a:t>Multiplication</a:t>
            </a:r>
          </a:p>
          <a:p>
            <a:r>
              <a:rPr lang="en-US" sz="3600" dirty="0" smtClean="0"/>
              <a:t>Division</a:t>
            </a:r>
          </a:p>
          <a:p>
            <a:endParaRPr lang="en-US" sz="3600" dirty="0"/>
          </a:p>
        </p:txBody>
      </p:sp>
      <p:pic>
        <p:nvPicPr>
          <p:cNvPr id="5" name="Picture 4" descr="mat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971800"/>
            <a:ext cx="3608105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ctr"/>
            <a:r>
              <a:rPr lang="en-US" sz="4800" dirty="0" smtClean="0"/>
              <a:t>Science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3600" dirty="0" smtClean="0"/>
              <a:t>Sensory Organs</a:t>
            </a:r>
          </a:p>
          <a:p>
            <a:r>
              <a:rPr lang="en-US" sz="3600" dirty="0" smtClean="0"/>
              <a:t>Matter</a:t>
            </a:r>
          </a:p>
          <a:p>
            <a:r>
              <a:rPr lang="en-US" sz="3600" dirty="0" smtClean="0"/>
              <a:t>Plants and Animals</a:t>
            </a:r>
          </a:p>
          <a:p>
            <a:r>
              <a:rPr lang="en-US" sz="3600" dirty="0" smtClean="0"/>
              <a:t>Energy</a:t>
            </a:r>
            <a:endParaRPr lang="en-US" sz="3600" dirty="0"/>
          </a:p>
        </p:txBody>
      </p:sp>
      <p:pic>
        <p:nvPicPr>
          <p:cNvPr id="5" name="Picture 4" descr="science_labwork(1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3286125"/>
            <a:ext cx="5715000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38</Words>
  <Application>Microsoft Office PowerPoint</Application>
  <PresentationFormat>On-screen Show (4:3)</PresentationFormat>
  <Paragraphs>23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QuizShow</vt:lpstr>
      <vt:lpstr>Baptist Conference Christian School</vt:lpstr>
      <vt:lpstr>English</vt:lpstr>
      <vt:lpstr>Math</vt:lpstr>
      <vt:lpstr>Science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2011-10-19T08:11:08Z</dcterms:created>
  <dcterms:modified xsi:type="dcterms:W3CDTF">2011-10-19T08:33:51Z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